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77" r:id="rId3"/>
    <p:sldId id="284" r:id="rId4"/>
    <p:sldId id="281" r:id="rId5"/>
    <p:sldId id="282" r:id="rId6"/>
    <p:sldId id="283" r:id="rId7"/>
    <p:sldId id="278" r:id="rId8"/>
    <p:sldId id="285" r:id="rId9"/>
    <p:sldId id="286" r:id="rId10"/>
    <p:sldId id="287" r:id="rId11"/>
    <p:sldId id="288" r:id="rId12"/>
    <p:sldId id="28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4" autoAdjust="0"/>
    <p:restoredTop sz="96144" autoAdjust="0"/>
  </p:normalViewPr>
  <p:slideViewPr>
    <p:cSldViewPr snapToGrid="0">
      <p:cViewPr varScale="1">
        <p:scale>
          <a:sx n="66" d="100"/>
          <a:sy n="66" d="100"/>
        </p:scale>
        <p:origin x="72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63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7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64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21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5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88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66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80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98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31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8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1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48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23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95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3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9293" y="609828"/>
            <a:ext cx="3304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Magnetic Lasso Tool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30" name="Picture 6" descr="Magnetic Lasso Tool Icon - Free PNG &amp; SVG 177513 - Noun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440" y="1008646"/>
            <a:ext cx="1638301" cy="16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886" y="1618499"/>
            <a:ext cx="64198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9293" y="609828"/>
            <a:ext cx="3107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Intro to Basic Tools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56102" y="1681161"/>
            <a:ext cx="2029772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Magic Wand Tool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05865" y="1681161"/>
            <a:ext cx="8139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Selects </a:t>
            </a:r>
            <a:r>
              <a:rPr lang="en-US" sz="2000" dirty="0">
                <a:solidFill>
                  <a:schemeClr val="bg1"/>
                </a:solidFill>
              </a:rPr>
              <a:t>areas based on color similarity, making it useful for quickly </a:t>
            </a:r>
            <a:r>
              <a:rPr lang="en-US" sz="2000" dirty="0" smtClean="0">
                <a:solidFill>
                  <a:schemeClr val="bg1"/>
                </a:solidFill>
              </a:rPr>
              <a:t>selecting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15474" y="2104983"/>
            <a:ext cx="36359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areas with similar colors or tones</a:t>
            </a:r>
          </a:p>
        </p:txBody>
      </p:sp>
      <p:pic>
        <p:nvPicPr>
          <p:cNvPr id="2050" name="Picture 2" descr="Magic wand - Free edit tools ic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487" y="3477028"/>
            <a:ext cx="2022308" cy="20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043666" y="3736947"/>
            <a:ext cx="1346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Magnetic Wand Tool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3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9293" y="609828"/>
            <a:ext cx="2796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Magic Wand Tool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" name="Picture 2" descr="Magic wand - Free edit tools ic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351" y="1230298"/>
            <a:ext cx="682723" cy="68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967" y="1596946"/>
            <a:ext cx="65055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7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9293" y="609828"/>
            <a:ext cx="2506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Selection Tools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92202" y="1661971"/>
            <a:ext cx="1851642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Marquee Tool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26972" y="1676548"/>
            <a:ext cx="77714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Used for making rectangular or elliptical selections. Allow </a:t>
            </a:r>
            <a:r>
              <a:rPr lang="en-US" sz="2000" dirty="0">
                <a:solidFill>
                  <a:schemeClr val="bg1"/>
                </a:solidFill>
              </a:rPr>
              <a:t>users to make </a:t>
            </a:r>
          </a:p>
        </p:txBody>
      </p:sp>
      <p:sp>
        <p:nvSpPr>
          <p:cNvPr id="2" name="Rectangle 1"/>
          <p:cNvSpPr/>
          <p:nvPr/>
        </p:nvSpPr>
        <p:spPr>
          <a:xfrm>
            <a:off x="1592202" y="2113378"/>
            <a:ext cx="10152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precise </a:t>
            </a:r>
            <a:r>
              <a:rPr lang="en-US" sz="2000" dirty="0">
                <a:solidFill>
                  <a:schemeClr val="bg1"/>
                </a:solidFill>
              </a:rPr>
              <a:t>selections that can then be edited or manipulated separately from the rest of the image</a:t>
            </a:r>
          </a:p>
        </p:txBody>
      </p:sp>
      <p:pic>
        <p:nvPicPr>
          <p:cNvPr id="1026" name="Picture 2" descr="Rectangular Marquee Tool Icon - Free PNG &amp; SVG 177529 - Noun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187" y="3507633"/>
            <a:ext cx="1221671" cy="122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lliptical Marquee Tool Icon - Free PNG &amp; SVG 177492 -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949" y="3415230"/>
            <a:ext cx="1360403" cy="136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lliptical Marquee Tool Icon - Free PNG &amp; SVG 177492 - Noun Proje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159" y="3415230"/>
            <a:ext cx="1427305" cy="142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ingle Column Marquee Tool Icons - Free SVG &amp; PNG Single Column Marquee Tool  Images - Noun Proje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838" y="3307794"/>
            <a:ext cx="1407695" cy="140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901475" y="3070803"/>
            <a:ext cx="1637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Rectangular Marquee Tool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49974" y="4769776"/>
            <a:ext cx="172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Elliptical Marquee Tool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90306" y="3184467"/>
            <a:ext cx="172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Single Row Marquee Tool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55048" y="4715489"/>
            <a:ext cx="172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Column Marquee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5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  <p:bldP spid="10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9293" y="609828"/>
            <a:ext cx="4221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Rectangular Marquee Tool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26" name="Picture 2" descr="Rectangular Marquee Tool Icon - Free PNG &amp; SVG 177529 - Noun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133" y="1094841"/>
            <a:ext cx="1221671" cy="122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903" y="1606717"/>
            <a:ext cx="64103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9293" y="609828"/>
            <a:ext cx="3679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Elliptical Marquee Tool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32" name="Picture 8" descr="Elliptical Marquee Tool Icon - Free PNG &amp; SVG 177492 - Noun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38" y="1133048"/>
            <a:ext cx="1427305" cy="142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017" y="1618495"/>
            <a:ext cx="64484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3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9293" y="609828"/>
            <a:ext cx="4075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Single Row Marquee Tool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30" name="Picture 6" descr="Elliptical Marquee Tool Icon - Free PNG &amp; SVG 177492 - Noun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96" y="871438"/>
            <a:ext cx="1360403" cy="136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190" y="1635863"/>
            <a:ext cx="64579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3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9293" y="609828"/>
            <a:ext cx="4574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Single Column Marquee Tool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34" name="Picture 10" descr="Single Column Marquee Tool Icons - Free SVG &amp; PNG Single Column Marquee Tool  Images - Noun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859" y="1133048"/>
            <a:ext cx="1407695" cy="140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48" y="1613736"/>
            <a:ext cx="64389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9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9293" y="609828"/>
            <a:ext cx="3107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Intro to Basic Tools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92202" y="1694214"/>
            <a:ext cx="1839312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Lasso Tool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24702" y="1688664"/>
            <a:ext cx="77089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Enables </a:t>
            </a:r>
            <a:r>
              <a:rPr lang="en-US" sz="2000" dirty="0">
                <a:solidFill>
                  <a:schemeClr val="bg1"/>
                </a:solidFill>
              </a:rPr>
              <a:t>freehand selections, </a:t>
            </a:r>
            <a:r>
              <a:rPr lang="en-US" sz="2000" dirty="0" smtClean="0">
                <a:solidFill>
                  <a:schemeClr val="bg1"/>
                </a:solidFill>
              </a:rPr>
              <a:t>for </a:t>
            </a:r>
            <a:r>
              <a:rPr lang="en-US" sz="2000" dirty="0">
                <a:solidFill>
                  <a:schemeClr val="bg1"/>
                </a:solidFill>
              </a:rPr>
              <a:t>selecting irregular shapes or areas </a:t>
            </a:r>
            <a:r>
              <a:rPr lang="en-US" sz="2000" dirty="0" smtClean="0">
                <a:solidFill>
                  <a:schemeClr val="bg1"/>
                </a:solidFill>
              </a:rPr>
              <a:t>with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39244" y="2088774"/>
            <a:ext cx="19832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complex outlines</a:t>
            </a:r>
          </a:p>
        </p:txBody>
      </p:sp>
      <p:pic>
        <p:nvPicPr>
          <p:cNvPr id="1026" name="Picture 2" descr="Lasso Tool - &quot;Cowboys don't sleep they just wait&quot; - Cubase - Steinberg  Foru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818" y="344461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15012" y="3388031"/>
            <a:ext cx="132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Lasso Tool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 descr="Polygonal Lasso Tool Icons - Free SVG &amp; PNG Polygonal Lasso Tool Images - 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059" y="3123335"/>
            <a:ext cx="1556948" cy="155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601951" y="4559967"/>
            <a:ext cx="1326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Polygon Lasso Tool</a:t>
            </a:r>
            <a:endParaRPr lang="en-US" dirty="0"/>
          </a:p>
        </p:txBody>
      </p:sp>
      <p:pic>
        <p:nvPicPr>
          <p:cNvPr id="1030" name="Picture 6" descr="Magnetic Lasso Tool Icon - Free PNG &amp; SVG 177513 - Noun Proje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345" y="360746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700082" y="3111032"/>
            <a:ext cx="1326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Magnetic Lasso Tool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68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  <p:bldP spid="7" grpId="0"/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9293" y="609828"/>
            <a:ext cx="1785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Lasso Tool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26" name="Picture 2" descr="Lasso Tool - &quot;Cowboys don't sleep they just wait&quot; - Cubase - Steinberg  Foru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914" y="871438"/>
            <a:ext cx="1785232" cy="178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170" y="1647328"/>
            <a:ext cx="63912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8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9293" y="609828"/>
            <a:ext cx="3128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Polygon Lasso Tool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28" name="Picture 4" descr="Polygonal Lasso Tool Icons - Free SVG &amp; PNG Polygonal Lasso Tool Images -  Noun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651" y="993747"/>
            <a:ext cx="1617106" cy="161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93" y="1635292"/>
            <a:ext cx="64389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9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275</TotalTime>
  <Words>127</Words>
  <Application>Microsoft Office PowerPoint</Application>
  <PresentationFormat>Widescreen</PresentationFormat>
  <Paragraphs>28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Corbel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Ahmed Saeed</dc:creator>
  <cp:lastModifiedBy>Muhammad Ahmed Saeed</cp:lastModifiedBy>
  <cp:revision>253</cp:revision>
  <dcterms:created xsi:type="dcterms:W3CDTF">2024-06-08T09:17:22Z</dcterms:created>
  <dcterms:modified xsi:type="dcterms:W3CDTF">2024-08-13T06:19:24Z</dcterms:modified>
</cp:coreProperties>
</file>